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2" r:id="rId16"/>
    <p:sldId id="270" r:id="rId17"/>
    <p:sldId id="271" r:id="rId18"/>
    <p:sldId id="272" r:id="rId19"/>
    <p:sldId id="273" r:id="rId20"/>
    <p:sldId id="274" r:id="rId21"/>
    <p:sldId id="281" r:id="rId22"/>
    <p:sldId id="275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9ABDD-C4D3-4DD0-AF41-BE7014A0AA01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C81EF-B7FC-489E-8F6E-611FCDB7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9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C81EF-B7FC-489E-8F6E-611FCDB7F8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57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C81EF-B7FC-489E-8F6E-611FCDB7F8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3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8900" y="533400"/>
            <a:ext cx="38862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40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64" y="1676400"/>
            <a:ext cx="8386271" cy="4713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33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62300" y="903429"/>
            <a:ext cx="28194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মিলিয়ে দেখি </a:t>
            </a:r>
            <a:endParaRPr lang="en-US" sz="3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985655"/>
            <a:ext cx="8534400" cy="156966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 বস্তু যদি পর্যবেক্ষকের সাপেক্ষে অবস্থান পরিবর্তন করে , তখন বস্তুটিকে গতিশীল বলা হয় এবং বস্তুর এ অবস্থাকে বলা হয় গতি ।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7200"/>
            <a:ext cx="4267200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4038600"/>
            <a:ext cx="28194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চলন গতি </a:t>
            </a:r>
            <a:endParaRPr lang="en-US" sz="3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" y="5181600"/>
            <a:ext cx="8610600" cy="107721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যেখানে কোনো বস্তু এমনভাবে চলে যে এর সকল কণা বা বিন্দু একই দিকে সমান দূরত্ব অতিক্রম করে । 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ight Triangle 1"/>
          <p:cNvSpPr/>
          <p:nvPr/>
        </p:nvSpPr>
        <p:spPr>
          <a:xfrm>
            <a:off x="533400" y="609600"/>
            <a:ext cx="4495800" cy="2057400"/>
          </a:xfrm>
          <a:prstGeom prst="rtTriangle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urved Connector 29"/>
          <p:cNvCxnSpPr/>
          <p:nvPr/>
        </p:nvCxnSpPr>
        <p:spPr>
          <a:xfrm flipV="1">
            <a:off x="5257800" y="2209800"/>
            <a:ext cx="3276600" cy="457200"/>
          </a:xfrm>
          <a:prstGeom prst="curvedConnector3">
            <a:avLst>
              <a:gd name="adj1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owchart: Direct Access Storage 38"/>
          <p:cNvSpPr/>
          <p:nvPr/>
        </p:nvSpPr>
        <p:spPr>
          <a:xfrm>
            <a:off x="571500" y="401782"/>
            <a:ext cx="533400" cy="436418"/>
          </a:xfrm>
          <a:prstGeom prst="flowChartMagneticDrum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1295400" y="619991"/>
            <a:ext cx="1981200" cy="1018309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owchart: Direct Access Storage 43"/>
          <p:cNvSpPr/>
          <p:nvPr/>
        </p:nvSpPr>
        <p:spPr>
          <a:xfrm>
            <a:off x="3429000" y="1505816"/>
            <a:ext cx="457200" cy="551584"/>
          </a:xfrm>
          <a:prstGeom prst="flowChartMagneticDrum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4038600" y="1968644"/>
            <a:ext cx="762000" cy="428192"/>
          </a:xfrm>
          <a:prstGeom prst="line">
            <a:avLst/>
          </a:prstGeom>
          <a:ln w="571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410200" y="2667000"/>
            <a:ext cx="22860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7543800" y="2217376"/>
            <a:ext cx="609600" cy="2706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295400" y="3124200"/>
            <a:ext cx="21336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সরল গতি </a:t>
            </a:r>
            <a:endParaRPr lang="en-US" sz="3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24600" y="3124198"/>
            <a:ext cx="22098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বক্র গতি </a:t>
            </a:r>
            <a:endParaRPr lang="en-US" sz="3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4800" y="4343399"/>
            <a:ext cx="8534400" cy="95410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যখন কোনো বস্তু সরল রেখা বরাবর চলে , তখন একে সরল রৈখিক গতি বলে ।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4800" y="5700401"/>
            <a:ext cx="8534400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 বস্তু যখন বক্রপথে চলে তখন এ গতিকে বক্রগতি বলে ।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4" grpId="0" animBg="1"/>
      <p:bldP spid="58" grpId="0" build="p" animBg="1"/>
      <p:bldP spid="59" grpId="0" build="p" animBg="1"/>
      <p:bldP spid="60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8" y="838200"/>
            <a:ext cx="4260273" cy="2556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6100" y="4114800"/>
            <a:ext cx="29718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ঘূর্ণন গতি </a:t>
            </a:r>
            <a:endParaRPr lang="en-US" sz="3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382491"/>
            <a:ext cx="77724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যখন বৈদ্যুতিক পাখা চলে তখন ঘূর্ণন গতির সৃষ্টি হয় ।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38200"/>
            <a:ext cx="4260273" cy="255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381000"/>
            <a:ext cx="4991100" cy="3743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57550" y="4495800"/>
            <a:ext cx="27432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ঘূর্ণন চলনগতি </a:t>
            </a:r>
            <a:endParaRPr lang="en-US" sz="3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" y="5486400"/>
            <a:ext cx="8610600" cy="95410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সাইকেলের চাকা ঘুরতে ঘুরতে অগ্রসর  হয় বা পথ চলে । এই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তির ঘূর্ণন আছে তেমনি চলন আছে । এই গতিকে ঘূর্ণন চলনগতি বলে । 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0625"/>
            <a:ext cx="4476750" cy="4476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42672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ছবিটির নাম কি ? 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5500" y="5943600"/>
            <a:ext cx="990600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ঘড়ি </a:t>
            </a: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1905000"/>
            <a:ext cx="3657600" cy="107721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ঘড়ির এ গতিকে কি গতি বলে ? 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3974812"/>
            <a:ext cx="31242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bn-IN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পর্যাবৃ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ত্ত</a:t>
            </a:r>
            <a:r>
              <a:rPr lang="bn-IN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গতি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build="p" animBg="1"/>
      <p:bldP spid="10" grpId="0" animBg="1"/>
      <p:bldP spid="11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16" y="1600200"/>
            <a:ext cx="3312968" cy="3171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9900" y="403223"/>
            <a:ext cx="31242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পর্যাবৃ</a:t>
            </a:r>
            <a:r>
              <a:rPr lang="en-US" sz="32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ত্ত</a:t>
            </a:r>
            <a:r>
              <a:rPr lang="bn-IN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গতি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334000"/>
            <a:ext cx="8686800" cy="107721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 গতিশীল বস্তু যদি একই পথ বারবার অতিক্রম করে তাহলে সে গতিকে পর্যাবৃত্ত গতি বলে </a:t>
            </a:r>
            <a:r>
              <a:rPr lang="bn-IN" sz="32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466725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6272646" y="624146"/>
            <a:ext cx="182880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127173" y="624146"/>
            <a:ext cx="1066801" cy="1562100"/>
          </a:xfrm>
          <a:prstGeom prst="line">
            <a:avLst/>
          </a:prstGeom>
          <a:ln w="571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07828" y="662246"/>
            <a:ext cx="0" cy="17145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93973" y="624146"/>
            <a:ext cx="1143000" cy="1562100"/>
          </a:xfrm>
          <a:prstGeom prst="line">
            <a:avLst/>
          </a:prstGeom>
          <a:ln w="571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016336" y="2092728"/>
            <a:ext cx="221673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55428" y="2283228"/>
            <a:ext cx="304800" cy="381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146473" y="2092728"/>
            <a:ext cx="381000" cy="33250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rved Up Arrow 27"/>
          <p:cNvSpPr/>
          <p:nvPr/>
        </p:nvSpPr>
        <p:spPr>
          <a:xfrm>
            <a:off x="6355773" y="2664228"/>
            <a:ext cx="699655" cy="4571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Up Arrow 28"/>
          <p:cNvSpPr/>
          <p:nvPr/>
        </p:nvSpPr>
        <p:spPr>
          <a:xfrm>
            <a:off x="6238009" y="2664228"/>
            <a:ext cx="817419" cy="398318"/>
          </a:xfrm>
          <a:prstGeom prst="curvedUpArrow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urved Up Arrow 30"/>
          <p:cNvSpPr/>
          <p:nvPr/>
        </p:nvSpPr>
        <p:spPr>
          <a:xfrm>
            <a:off x="7651173" y="2757746"/>
            <a:ext cx="685800" cy="105641"/>
          </a:xfrm>
          <a:prstGeom prst="curvedUp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Up Arrow 32"/>
          <p:cNvSpPr/>
          <p:nvPr/>
        </p:nvSpPr>
        <p:spPr>
          <a:xfrm>
            <a:off x="7651173" y="2709947"/>
            <a:ext cx="876300" cy="414253"/>
          </a:xfrm>
          <a:prstGeom prst="curvedUpArrow">
            <a:avLst>
              <a:gd name="adj1" fmla="val 25000"/>
              <a:gd name="adj2" fmla="val 2530"/>
              <a:gd name="adj3" fmla="val 0"/>
            </a:avLst>
          </a:prstGeom>
          <a:solidFill>
            <a:schemeClr val="tx2">
              <a:lumMod val="9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1414" y="3962398"/>
            <a:ext cx="3841172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দোলন  বা স্পন্দন গতি </a:t>
            </a:r>
            <a:endParaRPr lang="en-US" sz="3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2900" y="5181600"/>
            <a:ext cx="8458200" cy="95410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যখন কোনো বস্তু একটি অবস্থানের অগ্রপশ্চাৎ চলে বা গতিশীল , তাকে দোলন গতি বা স্পন্দন গতি বলে ।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8" grpId="0" animBg="1"/>
      <p:bldP spid="29" grpId="0" animBg="1"/>
      <p:bldP spid="31" grpId="0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685800"/>
            <a:ext cx="2438400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76400"/>
            <a:ext cx="4114800" cy="30802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24000" y="5257800"/>
            <a:ext cx="6096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 প্রকার গতির বৈশিষ্ট্য বর্ণনা কর ।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" y="514058"/>
            <a:ext cx="7391399" cy="4139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66798" y="5410200"/>
            <a:ext cx="7010400" cy="6463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অতিরিক্ত গতি জীবনের জন্য ঝুঁকি বয়ে আনে ।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Wave 1"/>
          <p:cNvSpPr/>
          <p:nvPr/>
        </p:nvSpPr>
        <p:spPr>
          <a:xfrm>
            <a:off x="2311400" y="453724"/>
            <a:ext cx="3886200" cy="1143000"/>
          </a:xfrm>
          <a:prstGeom prst="wave">
            <a:avLst>
              <a:gd name="adj1" fmla="val 12500"/>
              <a:gd name="adj2" fmla="val -285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0" y="702058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14" y="1732865"/>
            <a:ext cx="1548728" cy="1502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6578" y="3657600"/>
            <a:ext cx="350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মাকসুদা আক্তার  </a:t>
            </a:r>
          </a:p>
          <a:p>
            <a:pPr algn="ctr"/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 লাইব্রেরিয়ান </a:t>
            </a:r>
          </a:p>
          <a:p>
            <a:pPr algn="ctr"/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পুটিজুরী এস. সি. উচ্চ বিদ্যালয় </a:t>
            </a:r>
          </a:p>
          <a:p>
            <a:pPr algn="ctr"/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বাহুবল , হবিগঞ্জ । </a:t>
            </a:r>
          </a:p>
          <a:p>
            <a:pPr algn="ctr"/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০১৭৩৫৬০২৪২৮ 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0561" y="3657600"/>
            <a:ext cx="312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৬ষ্ঠ </a:t>
            </a:r>
          </a:p>
          <a:p>
            <a:pPr algn="ctr"/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বিষয়ঃবিজ্ঞান </a:t>
            </a:r>
          </a:p>
          <a:p>
            <a:pPr algn="ctr"/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 দশম</a:t>
            </a:r>
          </a:p>
          <a:p>
            <a:pPr algn="ctr"/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৪৫ মিনিট </a:t>
            </a:r>
          </a:p>
          <a:p>
            <a:pPr algn="ctr"/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ছাত্রছাত্রীঃ ৯৫ জন  </a:t>
            </a:r>
          </a:p>
          <a:p>
            <a:pPr algn="ctr"/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3" r="4431" b="3918"/>
          <a:stretch/>
        </p:blipFill>
        <p:spPr>
          <a:xfrm>
            <a:off x="6028297" y="1732866"/>
            <a:ext cx="1548728" cy="150271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4572000" y="1941969"/>
            <a:ext cx="0" cy="3962400"/>
          </a:xfrm>
          <a:prstGeom prst="straightConnector1">
            <a:avLst/>
          </a:prstGeom>
          <a:ln w="57150">
            <a:solidFill>
              <a:schemeClr val="bg2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19600" y="2484221"/>
            <a:ext cx="0" cy="2925979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24400" y="2484221"/>
            <a:ext cx="0" cy="2925979"/>
          </a:xfrm>
          <a:prstGeom prst="straightConnector1">
            <a:avLst/>
          </a:prstGeom>
          <a:ln w="38100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81"/>
          <a:stretch/>
        </p:blipFill>
        <p:spPr>
          <a:xfrm>
            <a:off x="-96822" y="0"/>
            <a:ext cx="4668822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5"/>
          <a:stretch/>
        </p:blipFill>
        <p:spPr>
          <a:xfrm>
            <a:off x="4572000" y="0"/>
            <a:ext cx="4646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5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27709"/>
            <a:ext cx="9144000" cy="6858000"/>
          </a:xfrm>
          <a:prstGeom prst="frame">
            <a:avLst>
              <a:gd name="adj1" fmla="val 219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4800" y="5410200"/>
            <a:ext cx="8534400" cy="107721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অতিরিক্ত বেগে যানবাহন চালালে যানবাহনের উপর চালকের নিয়ন্ত্রণ থাকে না । ফলে দুর্ঘটনা 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ঘটে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04800"/>
            <a:ext cx="5319622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429000"/>
            <a:ext cx="5319622" cy="315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88627" y="1175891"/>
            <a:ext cx="2667000" cy="107721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ট্রাফিক আইন মানতে হবে ।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1927" y="4466778"/>
            <a:ext cx="3200400" cy="107721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গতিসীমা মেনে যানবাহন চালাতে হবে ।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3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0900" y="762000"/>
            <a:ext cx="23622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1775008"/>
            <a:ext cx="84582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সময়ের সাথে কোন বস্তুর অবস্থান পরিবর্তন না ঘটাকে কী বলে ?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710190"/>
            <a:ext cx="15240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ক) স্থিতি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710190"/>
            <a:ext cx="16002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খ) গতি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2710190"/>
            <a:ext cx="14478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গ) সরণ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2710190"/>
            <a:ext cx="15240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ঘ) ত্বরন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" y="28194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2900" y="3886199"/>
            <a:ext cx="63246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চলন গতিকে কয়টি ভাগে ভাগ করা হয়েছে ?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029200"/>
            <a:ext cx="16764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ক) ২ টি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5029200"/>
            <a:ext cx="18288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খ) ৩ টি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5029200"/>
            <a:ext cx="15240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গ) ৪ টি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73636" y="5029200"/>
            <a:ext cx="12192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ঘ) ৫ টি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5800" y="51816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666460"/>
            <a:ext cx="47244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বৈদ্যুতিক পাখার গতি হলো -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28194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ক) সরলরৈখিক গতি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752600"/>
            <a:ext cx="16002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খ) বক্রগতি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1757901"/>
            <a:ext cx="19812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গ) ঘুর্ণন গতি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8946" y="1752600"/>
            <a:ext cx="19050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ঘ) স্পন্দনগতি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292436" y="19050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2844225"/>
            <a:ext cx="54864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দেয়াল ঘড়ির দোলকের গতি হলো -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10000"/>
            <a:ext cx="19050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ক) চলন গতি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3810000"/>
            <a:ext cx="19812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খ) দোলন গতি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43200" y="3962400"/>
            <a:ext cx="3810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05400" y="3815090"/>
            <a:ext cx="16002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গ) ঘূর্ণন গতি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90510" y="3810000"/>
            <a:ext cx="1433946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ঘ) পযার্বৃত্ত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953000"/>
            <a:ext cx="54864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 করার সামর্থ্যকে কী বলা হয় ?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5867400"/>
            <a:ext cx="18288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ক) আলো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5867400"/>
            <a:ext cx="15240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খ) শক্তি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21382" y="5867400"/>
            <a:ext cx="16764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গ) ক্ষমতা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4982" y="5867400"/>
            <a:ext cx="1905000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ঘ) প্রতিফলন । </a:t>
            </a:r>
            <a:r>
              <a:rPr lang="bn-IN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933700" y="6019800"/>
            <a:ext cx="3429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5" grpId="0" animBg="1"/>
      <p:bldP spid="6" grpId="0" animBg="1"/>
      <p:bldP spid="7" grpId="0" animBg="1"/>
      <p:bldP spid="8" grpId="0" animBg="1"/>
      <p:bldP spid="9" grpId="0" build="p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p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4650" y="533400"/>
            <a:ext cx="33147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533525"/>
            <a:ext cx="5905500" cy="3790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47800" y="5655539"/>
            <a:ext cx="62484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ভ্রমণকালীন নিরাপত্তাব্যবস্থা স্বরুপ ব্যাখ্যা কর ।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725"/>
            <a:ext cx="8839200" cy="6590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9727" y="160794"/>
            <a:ext cx="2590800" cy="70788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68680"/>
            <a:ext cx="7010399" cy="512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7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381000"/>
            <a:ext cx="35052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এসো ছবি দেখি 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3"/>
          <a:stretch/>
        </p:blipFill>
        <p:spPr>
          <a:xfrm>
            <a:off x="820485" y="1295400"/>
            <a:ext cx="7503029" cy="4446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67641" y="5943600"/>
            <a:ext cx="420871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বুঝলাম</a:t>
            </a:r>
            <a:r>
              <a:rPr lang="en-US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9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1154439"/>
            <a:ext cx="2895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5100" y="3048000"/>
            <a:ext cx="373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গতি </a:t>
            </a:r>
            <a:endParaRPr lang="en-US" sz="6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2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00025"/>
            <a:ext cx="86106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8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00" y="838200"/>
            <a:ext cx="2667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694709"/>
            <a:ext cx="8382000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গতি কী তা বলতে পারবে </a:t>
            </a:r>
          </a:p>
          <a:p>
            <a:pPr marL="285750" indent="-285750">
              <a:buFont typeface="Wingdings" pitchFamily="2" charset="2"/>
              <a:buChar char="Ø"/>
            </a:pPr>
            <a:endParaRPr lang="bn-IN" sz="3600" b="1" dirty="0" smtClean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IN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প্রকার গতির বৈশিষ্ট্য </a:t>
            </a:r>
            <a:r>
              <a:rPr lang="en-US" sz="36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IN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র্ণনা করতে পারবে </a:t>
            </a:r>
          </a:p>
          <a:p>
            <a:pPr marL="285750" indent="-285750">
              <a:buFont typeface="Wingdings" pitchFamily="2" charset="2"/>
              <a:buChar char="Ø"/>
            </a:pPr>
            <a:endParaRPr lang="bn-IN" sz="3600" b="1" dirty="0" smtClean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IN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ভ্রমণকালীন নিরাপত্তাব্যবস্থা ব্যাখ্যা করতে পারবে । </a:t>
            </a:r>
          </a:p>
          <a:p>
            <a:endParaRPr lang="bn-IN" sz="3600" b="1" dirty="0" smtClean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29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6" y="367145"/>
            <a:ext cx="6172201" cy="4065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57100" y="4724400"/>
            <a:ext cx="2829791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স্থির অবস্থা </a:t>
            </a:r>
            <a:endParaRPr lang="en-US" sz="3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5" y="5818910"/>
            <a:ext cx="84582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 ও গাছ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0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40626" y="5045058"/>
            <a:ext cx="32766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গতিশীল অবস্থা </a:t>
            </a:r>
            <a:endParaRPr lang="en-US" sz="3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3726" y="5895389"/>
            <a:ext cx="70104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যানবাহন সময়ের সাথে অবস্থান পরিবর্তন করছে ।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8" y="380998"/>
            <a:ext cx="8321044" cy="43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8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609600"/>
            <a:ext cx="3048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685925"/>
            <a:ext cx="4648200" cy="3486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24100" y="5562600"/>
            <a:ext cx="4648200" cy="58477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bn-IN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গতি কাকে বলে ? 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Autum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529</TotalTime>
  <Words>422</Words>
  <Application>Microsoft Office PowerPoint</Application>
  <PresentationFormat>On-screen Show (4:3)</PresentationFormat>
  <Paragraphs>86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Autumn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</dc:creator>
  <cp:lastModifiedBy>ac</cp:lastModifiedBy>
  <cp:revision>340</cp:revision>
  <dcterms:created xsi:type="dcterms:W3CDTF">2006-08-16T00:00:00Z</dcterms:created>
  <dcterms:modified xsi:type="dcterms:W3CDTF">2016-10-29T12:56:00Z</dcterms:modified>
</cp:coreProperties>
</file>